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8" r:id="rId3"/>
    <p:sldId id="259" r:id="rId4"/>
    <p:sldId id="257"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D6D8"/>
    <a:srgbClr val="80758A"/>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D7573F-B0C6-435A-A651-F4C06C7BA73C}" type="datetimeFigureOut">
              <a:rPr lang="en-US" smtClean="0"/>
              <a:pPr/>
              <a:t>8/11/2015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B185AA-455E-465A-A4AE-1DB8310CAF4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B185AA-455E-465A-A4AE-1DB8310CAF45}"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cut</a:t>
            </a:r>
            <a:r>
              <a:rPr lang="en-US" baseline="0" dirty="0" smtClean="0"/>
              <a:t> and paste your route map from publisher into PowerPoint.  Use Paste Special – Enhanced Metafile to get the clearest image.</a:t>
            </a:r>
            <a:endParaRPr lang="en-US" dirty="0"/>
          </a:p>
        </p:txBody>
      </p:sp>
      <p:sp>
        <p:nvSpPr>
          <p:cNvPr id="4" name="Slide Number Placeholder 3"/>
          <p:cNvSpPr>
            <a:spLocks noGrp="1"/>
          </p:cNvSpPr>
          <p:nvPr>
            <p:ph type="sldNum" sz="quarter" idx="10"/>
          </p:nvPr>
        </p:nvSpPr>
        <p:spPr/>
        <p:txBody>
          <a:bodyPr/>
          <a:lstStyle/>
          <a:p>
            <a:fld id="{56B185AA-455E-465A-A4AE-1DB8310CAF45}"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a:t>
            </a:r>
            <a:r>
              <a:rPr lang="en-US" baseline="0" dirty="0" smtClean="0"/>
              <a:t> can copy and paste your schedule from Publisher into your PowerPoint.  Use Paste Special &gt; Enhanced Metafile to make sure it looks exactly like it does in your guide. Be sure to size it so that it is readable on the screen.</a:t>
            </a:r>
            <a:endParaRPr lang="en-US" dirty="0"/>
          </a:p>
        </p:txBody>
      </p:sp>
      <p:sp>
        <p:nvSpPr>
          <p:cNvPr id="4" name="Slide Number Placeholder 3"/>
          <p:cNvSpPr>
            <a:spLocks noGrp="1"/>
          </p:cNvSpPr>
          <p:nvPr>
            <p:ph type="sldNum" sz="quarter" idx="10"/>
          </p:nvPr>
        </p:nvSpPr>
        <p:spPr/>
        <p:txBody>
          <a:bodyPr/>
          <a:lstStyle/>
          <a:p>
            <a:fld id="{56B185AA-455E-465A-A4AE-1DB8310CAF45}"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A489D62-9540-44BA-839D-831BEABB3331}" type="datetimeFigureOut">
              <a:rPr lang="en-US" smtClean="0"/>
              <a:pPr/>
              <a:t>8/11/2015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237287"/>
            <a:ext cx="2133600" cy="365125"/>
          </a:xfrm>
        </p:spPr>
        <p:txBody>
          <a:bodyPr/>
          <a:lstStyle/>
          <a:p>
            <a:fld id="{1CB0DFBB-1A88-446F-8127-85BAB681C0A1}" type="slidenum">
              <a:rPr lang="en-US" smtClean="0"/>
              <a:pPr/>
              <a:t>‹#›</a:t>
            </a:fld>
            <a:endParaRPr lang="en-US"/>
          </a:p>
        </p:txBody>
      </p:sp>
      <p:pic>
        <p:nvPicPr>
          <p:cNvPr id="3074" name="Picture 2" descr="AT_logo-blu"/>
          <p:cNvPicPr>
            <a:picLocks noChangeAspect="1" noChangeArrowheads="1"/>
          </p:cNvPicPr>
          <p:nvPr userDrawn="1"/>
        </p:nvPicPr>
        <p:blipFill>
          <a:blip r:embed="rId2" cstate="print"/>
          <a:srcRect/>
          <a:stretch>
            <a:fillRect/>
          </a:stretch>
        </p:blipFill>
        <p:spPr bwMode="auto">
          <a:xfrm>
            <a:off x="3276600" y="914400"/>
            <a:ext cx="2225675" cy="1117600"/>
          </a:xfrm>
          <a:prstGeom prst="rect">
            <a:avLst/>
          </a:prstGeom>
          <a:noFill/>
          <a:ln w="9525" algn="in">
            <a:noFill/>
            <a:miter lim="800000"/>
            <a:headEnd/>
            <a:tailEnd/>
          </a:ln>
          <a:effectLst/>
        </p:spPr>
      </p:pic>
      <p:pic>
        <p:nvPicPr>
          <p:cNvPr id="3075" name="Picture 3"/>
          <p:cNvPicPr>
            <a:picLocks noChangeAspect="1" noChangeArrowheads="1"/>
          </p:cNvPicPr>
          <p:nvPr userDrawn="1"/>
        </p:nvPicPr>
        <p:blipFill>
          <a:blip r:embed="rId3" cstate="print"/>
          <a:srcRect/>
          <a:stretch>
            <a:fillRect/>
          </a:stretch>
        </p:blipFill>
        <p:spPr bwMode="auto">
          <a:xfrm>
            <a:off x="6525126" y="5715000"/>
            <a:ext cx="2352174" cy="876300"/>
          </a:xfrm>
          <a:prstGeom prst="rect">
            <a:avLst/>
          </a:prstGeom>
          <a:noFill/>
          <a:ln w="9525" cap="flat">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47800"/>
            <a:ext cx="8229600" cy="5105400"/>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A489D62-9540-44BA-839D-831BEABB3331}" type="datetimeFigureOut">
              <a:rPr lang="en-US" smtClean="0"/>
              <a:pPr/>
              <a:t>8/11/2015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489D62-9540-44BA-839D-831BEABB3331}" type="datetimeFigureOut">
              <a:rPr lang="en-US" smtClean="0"/>
              <a:pPr/>
              <a:t>8/11/2015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47800"/>
            <a:ext cx="40386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0A489D62-9540-44BA-839D-831BEABB3331}" type="datetimeFigureOut">
              <a:rPr lang="en-US" smtClean="0"/>
              <a:pPr/>
              <a:t>8/11/2015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A489D62-9540-44BA-839D-831BEABB3331}" type="datetimeFigureOut">
              <a:rPr lang="en-US" smtClean="0"/>
              <a:pPr/>
              <a:t>8/11/2015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A489D62-9540-44BA-839D-831BEABB3331}" type="datetimeFigureOut">
              <a:rPr lang="en-US" smtClean="0"/>
              <a:pPr/>
              <a:t>8/11/2015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489D62-9540-44BA-839D-831BEABB3331}" type="datetimeFigureOut">
              <a:rPr lang="en-US" smtClean="0"/>
              <a:pPr/>
              <a:t>8/11/2015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B0DFBB-1A88-446F-8127-85BAB681C0A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95400"/>
          </a:xfrm>
          <a:prstGeom prst="rect">
            <a:avLst/>
          </a:prstGeom>
          <a:solidFill>
            <a:srgbClr val="80758A"/>
          </a:solidFill>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4478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489D62-9540-44BA-839D-831BEABB3331}" type="datetimeFigureOut">
              <a:rPr lang="en-US" smtClean="0"/>
              <a:pPr/>
              <a:t>8/11/2015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B0DFBB-1A88-446F-8127-85BAB681C0A1}" type="slidenum">
              <a:rPr lang="en-US" smtClean="0"/>
              <a:pPr/>
              <a:t>‹#›</a:t>
            </a:fld>
            <a:endParaRPr lang="en-US"/>
          </a:p>
        </p:txBody>
      </p:sp>
      <p:sp>
        <p:nvSpPr>
          <p:cNvPr id="7" name="Rectangle 6"/>
          <p:cNvSpPr/>
          <p:nvPr userDrawn="1"/>
        </p:nvSpPr>
        <p:spPr>
          <a:xfrm>
            <a:off x="0" y="6705600"/>
            <a:ext cx="9144000" cy="152400"/>
          </a:xfrm>
          <a:prstGeom prst="rect">
            <a:avLst/>
          </a:prstGeom>
          <a:solidFill>
            <a:srgbClr val="7AD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ctr" defTabSz="914400" rtl="0" eaLnBrk="1" latinLnBrk="0" hangingPunct="1">
        <a:spcBef>
          <a:spcPct val="0"/>
        </a:spcBef>
        <a:buNone/>
        <a:defRPr sz="4400" kern="1200">
          <a:solidFill>
            <a:schemeClr val="bg1"/>
          </a:solidFill>
          <a:latin typeface="Calibri" pitchFamily="34" charset="0"/>
          <a:ea typeface="+mj-ea"/>
          <a:cs typeface="Times New Roman" pitchFamily="18" charset="0"/>
        </a:defRPr>
      </a:lvl1pPr>
    </p:titleStyle>
    <p:bodyStyle>
      <a:lvl1pPr marL="342900" indent="-342900" algn="l" defTabSz="914400" rtl="0" eaLnBrk="1" latinLnBrk="0" hangingPunct="1">
        <a:spcBef>
          <a:spcPct val="20000"/>
        </a:spcBef>
        <a:buClr>
          <a:srgbClr val="7AD6D8"/>
        </a:buClr>
        <a:buFont typeface="Wingdings" pitchFamily="2" charset="2"/>
        <a:buChar char="§"/>
        <a:defRPr sz="3200" kern="1200">
          <a:solidFill>
            <a:schemeClr val="tx1"/>
          </a:solidFill>
          <a:latin typeface="Calibri"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Riding the Bus in Alpha County</a:t>
            </a:r>
            <a:endParaRPr lang="en-US" dirty="0"/>
          </a:p>
        </p:txBody>
      </p:sp>
      <p:sp>
        <p:nvSpPr>
          <p:cNvPr id="3" name="Subtitle 2"/>
          <p:cNvSpPr>
            <a:spLocks noGrp="1"/>
          </p:cNvSpPr>
          <p:nvPr>
            <p:ph type="subTitle" idx="1"/>
          </p:nvPr>
        </p:nvSpPr>
        <p:spPr/>
        <p:txBody>
          <a:bodyPr/>
          <a:lstStyle/>
          <a:p>
            <a:r>
              <a:rPr lang="en-US" dirty="0" smtClean="0"/>
              <a:t>The Easy Way to Get Around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Who Can Ride Alpha Transit?</a:t>
            </a:r>
            <a:endParaRPr lang="en-US" dirty="0"/>
          </a:p>
        </p:txBody>
      </p:sp>
      <p:sp>
        <p:nvSpPr>
          <p:cNvPr id="4" name="Content Placeholder 3"/>
          <p:cNvSpPr>
            <a:spLocks noGrp="1"/>
          </p:cNvSpPr>
          <p:nvPr>
            <p:ph sz="half" idx="1"/>
          </p:nvPr>
        </p:nvSpPr>
        <p:spPr/>
        <p:txBody>
          <a:bodyPr/>
          <a:lstStyle/>
          <a:p>
            <a:r>
              <a:rPr lang="en-US" dirty="0" smtClean="0"/>
              <a:t>Talk about your services</a:t>
            </a:r>
          </a:p>
          <a:p>
            <a:r>
              <a:rPr lang="en-US" dirty="0" smtClean="0"/>
              <a:t>Are they for the general public or just for seniors and persons with disabilities</a:t>
            </a:r>
          </a:p>
          <a:p>
            <a:r>
              <a:rPr lang="en-US" dirty="0" smtClean="0"/>
              <a:t>Use a photo or graphic that illustrates your service or audience</a:t>
            </a:r>
            <a:endParaRPr lang="en-US" dirty="0"/>
          </a:p>
        </p:txBody>
      </p:sp>
      <p:pic>
        <p:nvPicPr>
          <p:cNvPr id="10" name="Content Placeholder 9" descr="RTAP191-8786-Edit-V2.jpg"/>
          <p:cNvPicPr>
            <a:picLocks noGrp="1" noChangeAspect="1"/>
          </p:cNvPicPr>
          <p:nvPr>
            <p:ph sz="half" idx="2"/>
          </p:nvPr>
        </p:nvPicPr>
        <p:blipFill>
          <a:blip r:embed="rId3" cstate="print"/>
          <a:stretch>
            <a:fillRect/>
          </a:stretch>
        </p:blipFill>
        <p:spPr>
          <a:xfrm>
            <a:off x="5067300" y="1447800"/>
            <a:ext cx="3200400" cy="48006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Does Alpha Transit Go?</a:t>
            </a:r>
            <a:endParaRPr lang="en-US" dirty="0"/>
          </a:p>
        </p:txBody>
      </p:sp>
      <p:pic>
        <p:nvPicPr>
          <p:cNvPr id="1030" name="Picture 6"/>
          <p:cNvPicPr>
            <a:picLocks noChangeAspect="1" noChangeArrowheads="1"/>
          </p:cNvPicPr>
          <p:nvPr/>
        </p:nvPicPr>
        <p:blipFill>
          <a:blip r:embed="rId3" cstate="print"/>
          <a:srcRect/>
          <a:stretch>
            <a:fillRect/>
          </a:stretch>
        </p:blipFill>
        <p:spPr bwMode="auto">
          <a:xfrm>
            <a:off x="1447800" y="1447800"/>
            <a:ext cx="6477000" cy="4870279"/>
          </a:xfrm>
          <a:prstGeom prst="rect">
            <a:avLst/>
          </a:prstGeom>
          <a:noFill/>
          <a:ln w="9525" cap="flat">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Does the Bus Run?</a:t>
            </a:r>
            <a:endParaRPr lang="en-US" dirty="0"/>
          </a:p>
        </p:txBody>
      </p:sp>
      <p:sp>
        <p:nvSpPr>
          <p:cNvPr id="7" name="Content Placeholder 6"/>
          <p:cNvSpPr>
            <a:spLocks noGrp="1"/>
          </p:cNvSpPr>
          <p:nvPr>
            <p:ph sz="half" idx="1"/>
          </p:nvPr>
        </p:nvSpPr>
        <p:spPr/>
        <p:txBody>
          <a:bodyPr/>
          <a:lstStyle/>
          <a:p>
            <a:r>
              <a:rPr lang="en-US" dirty="0" smtClean="0"/>
              <a:t>Explain how the bus schedule works and how to read it</a:t>
            </a:r>
            <a:endParaRPr lang="en-US" dirty="0"/>
          </a:p>
        </p:txBody>
      </p:sp>
      <p:pic>
        <p:nvPicPr>
          <p:cNvPr id="2053" name="Picture 5"/>
          <p:cNvPicPr>
            <a:picLocks noChangeAspect="1" noChangeArrowheads="1"/>
          </p:cNvPicPr>
          <p:nvPr/>
        </p:nvPicPr>
        <p:blipFill>
          <a:blip r:embed="rId3" cstate="print"/>
          <a:srcRect/>
          <a:stretch>
            <a:fillRect/>
          </a:stretch>
        </p:blipFill>
        <p:spPr bwMode="auto">
          <a:xfrm>
            <a:off x="5562600" y="1371600"/>
            <a:ext cx="2971800" cy="5155623"/>
          </a:xfrm>
          <a:prstGeom prst="rect">
            <a:avLst/>
          </a:prstGeom>
          <a:noFill/>
          <a:ln w="9525" cap="flat">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Additional Slides</a:t>
            </a:r>
            <a:endParaRPr lang="en-US" dirty="0"/>
          </a:p>
        </p:txBody>
      </p:sp>
      <p:sp>
        <p:nvSpPr>
          <p:cNvPr id="3" name="Content Placeholder 2"/>
          <p:cNvSpPr>
            <a:spLocks noGrp="1"/>
          </p:cNvSpPr>
          <p:nvPr>
            <p:ph idx="1"/>
          </p:nvPr>
        </p:nvSpPr>
        <p:spPr/>
        <p:txBody>
          <a:bodyPr/>
          <a:lstStyle/>
          <a:p>
            <a:r>
              <a:rPr lang="en-US" dirty="0" smtClean="0"/>
              <a:t>You can add slides while maintaining a consistent format by clicking on New Slide and then selecting from among the seven different slide variations offered.</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Changing the Template Colors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You can change the color of the header and footer bars by going to View&gt;Slide Master</a:t>
            </a:r>
          </a:p>
          <a:p>
            <a:r>
              <a:rPr lang="en-US" dirty="0" smtClean="0"/>
              <a:t>If you change the colors on the top Master slide, it will change all of the slide versions.</a:t>
            </a:r>
          </a:p>
          <a:p>
            <a:r>
              <a:rPr lang="en-US" dirty="0" smtClean="0"/>
              <a:t>Once you are in the Slide Master View select the top Master slide.  Then right click on the header or footer bar and click Format Shape in the drop down menu. From there, you will be able to select a new color.  </a:t>
            </a:r>
          </a:p>
          <a:p>
            <a:r>
              <a:rPr lang="en-US" dirty="0" smtClean="0"/>
              <a:t>If you select a light color, you may want to change the text color to black for readability. </a:t>
            </a:r>
          </a:p>
          <a:p>
            <a:r>
              <a:rPr lang="en-US" dirty="0" smtClean="0"/>
              <a:t>You can also change the type font in the Master.</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290</Words>
  <Application>Microsoft Office PowerPoint</Application>
  <PresentationFormat>On-screen Show (4:3)</PresentationFormat>
  <Paragraphs>22</Paragraphs>
  <Slides>6</Slides>
  <Notes>3</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Riding the Bus in Alpha County</vt:lpstr>
      <vt:lpstr>Who Can Ride Alpha Transit?</vt:lpstr>
      <vt:lpstr>Where Does Alpha Transit Go?</vt:lpstr>
      <vt:lpstr>When Does the Bus Run?</vt:lpstr>
      <vt:lpstr>Adding Additional Slides</vt:lpstr>
      <vt:lpstr>Changing the Template Colors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Riding the Bus in Alpha County</dc:title>
  <dc:creator>Selena</dc:creator>
  <cp:lastModifiedBy>USER</cp:lastModifiedBy>
  <cp:revision>8</cp:revision>
  <dcterms:created xsi:type="dcterms:W3CDTF">2015-07-17T20:04:41Z</dcterms:created>
  <dcterms:modified xsi:type="dcterms:W3CDTF">2015-08-11T21:26:51Z</dcterms:modified>
</cp:coreProperties>
</file>